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1" r:id="rId4"/>
    <p:sldId id="260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653"/>
  </p:normalViewPr>
  <p:slideViewPr>
    <p:cSldViewPr snapToGrid="0" snapToObjects="1">
      <p:cViewPr varScale="1">
        <p:scale>
          <a:sx n="113" d="100"/>
          <a:sy n="113" d="100"/>
        </p:scale>
        <p:origin x="13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26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52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99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14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44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16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456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44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96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43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53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550EC-DE71-3C4E-ACD4-BC0F61BD6980}" type="datetimeFigureOut">
              <a:rPr lang="en-US" smtClean="0"/>
              <a:t>1/12/21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731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8065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18 Nov Plate (original)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461" y="229657"/>
            <a:ext cx="5127419" cy="6492875"/>
          </a:xfrm>
        </p:spPr>
      </p:pic>
    </p:spTree>
    <p:extLst>
      <p:ext uri="{BB962C8B-B14F-4D97-AF65-F5344CB8AC3E}">
        <p14:creationId xmlns:p14="http://schemas.microsoft.com/office/powerpoint/2010/main" val="399295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8 Dec Plate 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60788" y="817766"/>
            <a:ext cx="6710199" cy="5032648"/>
          </a:xfr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3569830"/>
              </p:ext>
            </p:extLst>
          </p:nvPr>
        </p:nvGraphicFramePr>
        <p:xfrm>
          <a:off x="201873" y="1690688"/>
          <a:ext cx="540870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5280"/>
                <a:gridCol w="676895"/>
                <a:gridCol w="676088"/>
                <a:gridCol w="676088"/>
                <a:gridCol w="676088"/>
                <a:gridCol w="676088"/>
                <a:gridCol w="676088"/>
                <a:gridCol w="67608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L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B10-T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D7-T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D7-V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D10-T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842101"/>
              </p:ext>
            </p:extLst>
          </p:nvPr>
        </p:nvGraphicFramePr>
        <p:xfrm>
          <a:off x="201870" y="2672292"/>
          <a:ext cx="339928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9857"/>
                <a:gridCol w="679857"/>
                <a:gridCol w="679857"/>
                <a:gridCol w="679857"/>
                <a:gridCol w="67985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F10-T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F10-S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7629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8 Dec Plate 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10170" y="1055273"/>
            <a:ext cx="6520193" cy="4890144"/>
          </a:xfr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2699299"/>
              </p:ext>
            </p:extLst>
          </p:nvPr>
        </p:nvGraphicFramePr>
        <p:xfrm>
          <a:off x="356260" y="1599994"/>
          <a:ext cx="64295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3535"/>
                <a:gridCol w="715242"/>
                <a:gridCol w="714389"/>
                <a:gridCol w="714389"/>
                <a:gridCol w="714389"/>
                <a:gridCol w="714389"/>
                <a:gridCol w="714389"/>
                <a:gridCol w="714389"/>
                <a:gridCol w="71438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Ladder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C7-T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C7-V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C7-S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F10-S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-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7199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18 Dec Plate 1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065" y="354251"/>
            <a:ext cx="4580789" cy="6107720"/>
          </a:xfr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11089"/>
              </p:ext>
            </p:extLst>
          </p:nvPr>
        </p:nvGraphicFramePr>
        <p:xfrm>
          <a:off x="220682" y="1701562"/>
          <a:ext cx="660762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3304"/>
                <a:gridCol w="735058"/>
                <a:gridCol w="734181"/>
                <a:gridCol w="734181"/>
                <a:gridCol w="734181"/>
                <a:gridCol w="669124"/>
                <a:gridCol w="677333"/>
                <a:gridCol w="745067"/>
                <a:gridCol w="845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Ladder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</a:t>
                      </a:r>
                      <a:r>
                        <a:rPr lang="en-US" sz="1400" baseline="0" dirty="0" smtClean="0"/>
                        <a:t>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D8-T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B10-T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D10-T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F10-T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G10-T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[7]B7-T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[7]F10-T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20681" y="2588821"/>
            <a:ext cx="66076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Differences in TEM presence between rescued &amp; non-rescued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blaTEM</a:t>
            </a:r>
            <a:r>
              <a:rPr lang="en-US" dirty="0" smtClean="0"/>
              <a:t> begins in position 1 in the integron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Conveys resistance to aztreonam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Should theoretically only be present in non-rescued populations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That assumes 100% rearrangement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275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18 Dec Plate 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700" y="389876"/>
            <a:ext cx="4580790" cy="6107721"/>
          </a:xfr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7644422"/>
              </p:ext>
            </p:extLst>
          </p:nvPr>
        </p:nvGraphicFramePr>
        <p:xfrm>
          <a:off x="220681" y="1690688"/>
          <a:ext cx="6936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719"/>
                <a:gridCol w="770719"/>
                <a:gridCol w="770719"/>
                <a:gridCol w="770719"/>
                <a:gridCol w="770719"/>
                <a:gridCol w="770719"/>
                <a:gridCol w="697849"/>
                <a:gridCol w="767645"/>
                <a:gridCol w="84666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Ladder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D8-V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[7]B7-V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[7]F10-V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0681" y="2588821"/>
            <a:ext cx="68289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Differences in VIM presence between rescued &amp; non-rescued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blaVIM</a:t>
            </a:r>
            <a:r>
              <a:rPr lang="en-US" dirty="0" smtClean="0"/>
              <a:t> begins in position 4 in the integron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Conveys resistance to imipenem (drug used)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Should only be found in rescued, non-rescue shouldn’t be able to rearrange their cassette order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560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18 Dec Plate 3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3943" y="441335"/>
            <a:ext cx="4640167" cy="6186890"/>
          </a:xfr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3159735"/>
              </p:ext>
            </p:extLst>
          </p:nvPr>
        </p:nvGraphicFramePr>
        <p:xfrm>
          <a:off x="220681" y="1690688"/>
          <a:ext cx="682897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8775"/>
                <a:gridCol w="758775"/>
                <a:gridCol w="758775"/>
                <a:gridCol w="663883"/>
                <a:gridCol w="853667"/>
                <a:gridCol w="758775"/>
                <a:gridCol w="758775"/>
                <a:gridCol w="699361"/>
                <a:gridCol w="81818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Ladder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[7]B7-S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F10-S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[7]F10-S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[7]B7-T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[7]B10-V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0681" y="2611450"/>
            <a:ext cx="66551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Confirmation for </a:t>
            </a:r>
            <a:r>
              <a:rPr lang="en-US" dirty="0" smtClean="0"/>
              <a:t>16s AND plate differences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16s seems measurable in all samples, as it should </a:t>
            </a:r>
            <a:r>
              <a:rPr lang="en-US" dirty="0" smtClean="0"/>
              <a:t>be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Odd plate discrepancy for B10-V?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394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228</Words>
  <Application>Microsoft Macintosh PowerPoint</Application>
  <PresentationFormat>Widescreen</PresentationFormat>
  <Paragraphs>118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PowerPoint Presentation</vt:lpstr>
      <vt:lpstr>18 Nov Plate (original)</vt:lpstr>
      <vt:lpstr>8 Dec Plate 1</vt:lpstr>
      <vt:lpstr>8 Dec Plate 2</vt:lpstr>
      <vt:lpstr>18 Dec Plate 1</vt:lpstr>
      <vt:lpstr>18 Dec Plate 2</vt:lpstr>
      <vt:lpstr>18 Dec Plate 3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 Price</dc:creator>
  <cp:lastModifiedBy>Jack Price</cp:lastModifiedBy>
  <cp:revision>6</cp:revision>
  <dcterms:created xsi:type="dcterms:W3CDTF">2021-01-12T02:00:13Z</dcterms:created>
  <dcterms:modified xsi:type="dcterms:W3CDTF">2021-01-12T02:58:54Z</dcterms:modified>
</cp:coreProperties>
</file>

<file path=docProps/thumbnail.jpeg>
</file>